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89"/>
  </p:normalViewPr>
  <p:slideViewPr>
    <p:cSldViewPr snapToGrid="0" snapToObjects="1" showGuides="1">
      <p:cViewPr varScale="1">
        <p:scale>
          <a:sx n="131" d="100"/>
          <a:sy n="131" d="100"/>
        </p:scale>
        <p:origin x="14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5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5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2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6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9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0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9521-8C2A-744B-97A1-18F115F846AD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7451-8043-3D4B-98E8-4F42B683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6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 2_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0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 2_Slid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1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 2_Slid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9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 2_Slide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7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 2_Slide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 2_Slid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8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 2_Slide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0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Bastear</dc:creator>
  <cp:lastModifiedBy>Suzanne Bastear</cp:lastModifiedBy>
  <cp:revision>2</cp:revision>
  <dcterms:created xsi:type="dcterms:W3CDTF">2017-10-17T19:56:07Z</dcterms:created>
  <dcterms:modified xsi:type="dcterms:W3CDTF">2017-11-20T20:41:15Z</dcterms:modified>
</cp:coreProperties>
</file>