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87C6B1-50AD-4C65-AD52-9B94FBAC1131}">
  <a:tblStyle styleId="{6F87C6B1-50AD-4C65-AD52-9B94FBAC11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92042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1801479a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1e1801479a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2E0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3542988542"/>
              </p:ext>
            </p:extLst>
          </p:nvPr>
        </p:nvGraphicFramePr>
        <p:xfrm>
          <a:off x="616744" y="574553"/>
          <a:ext cx="7910525" cy="4065753"/>
        </p:xfrm>
        <a:graphic>
          <a:graphicData uri="http://schemas.openxmlformats.org/drawingml/2006/table">
            <a:tbl>
              <a:tblPr>
                <a:noFill/>
                <a:tableStyleId>{6F87C6B1-50AD-4C65-AD52-9B94FBAC1131}</a:tableStyleId>
              </a:tblPr>
              <a:tblGrid>
                <a:gridCol w="14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90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Strength</a:t>
                      </a:r>
                      <a:endParaRPr sz="700" dirty="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700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Characteristics, passions</a:t>
                      </a:r>
                      <a:endParaRPr sz="600" u="none" strike="noStrike" cap="none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Application Ideas/Contexts</a:t>
                      </a:r>
                      <a:endParaRPr sz="6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90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Wisdom</a:t>
                      </a:r>
                      <a:endParaRPr sz="700" dirty="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700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creativity, love of learning, curiosity, ju</a:t>
                      </a: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dgment, perspective</a:t>
                      </a:r>
                      <a:endParaRPr sz="1200" u="none" strike="noStrike" cap="none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6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teaching, research, design, architecture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risk analysis</a:t>
                      </a:r>
                      <a:endParaRPr sz="12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90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Courage</a:t>
                      </a:r>
                      <a:endParaRPr sz="70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70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6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bravery, honesty, perseverance, </a:t>
                      </a: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zest</a:t>
                      </a:r>
                      <a:endParaRPr sz="1200" u="none" strike="noStrike" cap="none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public sp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eak</a:t>
                      </a:r>
                      <a:r>
                        <a:rPr lang="en-US" sz="1200" dirty="0" err="1">
                          <a:solidFill>
                            <a:srgbClr val="FFFFFF"/>
                          </a:solidFill>
                        </a:rPr>
                        <a:t>ing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, teach</a:t>
                      </a:r>
                      <a:r>
                        <a:rPr lang="en-US" sz="1200" dirty="0" err="1">
                          <a:solidFill>
                            <a:srgbClr val="FFFFFF"/>
                          </a:solidFill>
                        </a:rPr>
                        <a:t>ing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, construction 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activities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training, 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firefighting</a:t>
                      </a: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volunteer</a:t>
                      </a:r>
                      <a:endParaRPr sz="12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90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Humanity</a:t>
                      </a:r>
                      <a:endParaRPr sz="70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70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kindness, </a:t>
                      </a: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love, social intelligence</a:t>
                      </a:r>
                      <a:r>
                        <a:rPr lang="en" sz="12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200" u="none" strike="noStrike" cap="none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empathetic listening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healthcare</a:t>
                      </a: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volunteer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non-profit</a:t>
                      </a: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volunteer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2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90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Justice</a:t>
                      </a:r>
                      <a:endParaRPr sz="70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70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airness, lea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dership, teamwork</a:t>
                      </a:r>
                      <a:endParaRPr sz="12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social activism, social work, project manag</a:t>
                      </a:r>
                      <a:r>
                        <a:rPr lang="en-US" sz="120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ement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conflict 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mediation, law, politics</a:t>
                      </a:r>
                      <a:endParaRPr sz="12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90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Transcendence</a:t>
                      </a:r>
                      <a:endParaRPr sz="70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70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ppreciation of beauty &amp; excellence,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gratitude, hope, humor, spirituality</a:t>
                      </a:r>
                      <a:endParaRPr sz="12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6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spiritual</a:t>
                      </a: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involvement &amp; </a:t>
                      </a:r>
                      <a:r>
                        <a:rPr lang="en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leadership, community</a:t>
                      </a: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involvement &amp;</a:t>
                      </a:r>
                      <a:r>
                        <a:rPr lang="en" sz="1200" dirty="0"/>
                        <a:t> </a:t>
                      </a:r>
                      <a:r>
                        <a:rPr lang="en" sz="1200" dirty="0">
                          <a:solidFill>
                            <a:schemeClr val="lt1"/>
                          </a:solidFill>
                        </a:rPr>
                        <a:t>activism,</a:t>
                      </a:r>
                      <a:endParaRPr sz="1200" dirty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6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lt1"/>
                          </a:solidFill>
                        </a:rPr>
                        <a:t>art, </a:t>
                      </a:r>
                      <a:r>
                        <a:rPr lang="en-US" sz="1200" dirty="0">
                          <a:solidFill>
                            <a:schemeClr val="lt1"/>
                          </a:solidFill>
                        </a:rPr>
                        <a:t>collections</a:t>
                      </a:r>
                      <a:r>
                        <a:rPr lang="en" sz="1200" dirty="0">
                          <a:solidFill>
                            <a:schemeClr val="lt1"/>
                          </a:solidFill>
                        </a:rPr>
                        <a:t>, social work, comed</a:t>
                      </a:r>
                      <a:r>
                        <a:rPr lang="en-US" sz="1200" dirty="0">
                          <a:solidFill>
                            <a:schemeClr val="lt1"/>
                          </a:solidFill>
                        </a:rPr>
                        <a:t>y, music</a:t>
                      </a:r>
                      <a:endParaRPr sz="1200" dirty="0">
                        <a:solidFill>
                          <a:schemeClr val="lt1"/>
                        </a:solidFill>
                      </a:endParaRPr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90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Temperance</a:t>
                      </a:r>
                      <a:endParaRPr sz="700"/>
                    </a:p>
                    <a:p>
                      <a:pPr marL="0" marR="0" lvl="0" indent="0" algn="ctr" rtl="0">
                        <a:lnSpc>
                          <a:spcPct val="7499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70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74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f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orgiveness, humility, prudence, self-regulation</a:t>
                      </a:r>
                      <a:endParaRPr sz="1200" u="none" strike="noStrike" cap="none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6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nger management 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support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, teach</a:t>
                      </a:r>
                      <a:r>
                        <a:rPr lang="en-US" sz="1200" dirty="0" err="1">
                          <a:solidFill>
                            <a:srgbClr val="FFFFFF"/>
                          </a:solidFill>
                        </a:rPr>
                        <a:t>ing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,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 empathetic</a:t>
                      </a: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listening</a:t>
                      </a:r>
                      <a:endParaRPr sz="700" dirty="0"/>
                    </a:p>
                  </a:txBody>
                  <a:tcPr marL="0" marR="0" marT="0" marB="0" anchor="ctr">
                    <a:lnL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476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Google Shape;55;p13"/>
          <p:cNvSpPr txBox="1"/>
          <p:nvPr/>
        </p:nvSpPr>
        <p:spPr>
          <a:xfrm>
            <a:off x="444810" y="883167"/>
            <a:ext cx="1822800" cy="205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0" i="0" u="none" strike="noStrike" cap="none" dirty="0">
                <a:solidFill>
                  <a:srgbClr val="FFFF00"/>
                </a:solidFill>
                <a:sym typeface="Arial"/>
              </a:rPr>
              <a:t>(Park &amp; Peterson, 2009)</a:t>
            </a:r>
            <a:endParaRPr sz="1000" dirty="0">
              <a:solidFill>
                <a:srgbClr val="FFFF00"/>
              </a:solidFill>
            </a:endParaRPr>
          </a:p>
        </p:txBody>
      </p:sp>
      <p:sp>
        <p:nvSpPr>
          <p:cNvPr id="5" name="Google Shape;55;p13"/>
          <p:cNvSpPr txBox="1"/>
          <p:nvPr/>
        </p:nvSpPr>
        <p:spPr>
          <a:xfrm>
            <a:off x="2668650" y="887595"/>
            <a:ext cx="1822800" cy="205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0" i="0" u="none" strike="noStrike" cap="none" dirty="0">
                <a:solidFill>
                  <a:srgbClr val="FFFF00"/>
                </a:solidFill>
                <a:sym typeface="Arial"/>
              </a:rPr>
              <a:t>(Park &amp; Peterson, 2009)</a:t>
            </a:r>
            <a:endParaRPr sz="1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175</Words>
  <Application>Microsoft Macintosh PowerPoint</Application>
  <PresentationFormat>On-screen Show (16:9)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Vicki Zakrzewski</cp:lastModifiedBy>
  <cp:revision>9</cp:revision>
  <dcterms:modified xsi:type="dcterms:W3CDTF">2023-05-03T19:50:53Z</dcterms:modified>
</cp:coreProperties>
</file>